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179299D-A42C-426C-8A55-0AD6847B5887}" type="datetimeFigureOut">
              <a:rPr lang="en-US" smtClean="0"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C2CEF770-8355-4F69-AC12-0A90DBFF56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475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9299D-A42C-426C-8A55-0AD6847B5887}" type="datetimeFigureOut">
              <a:rPr lang="en-US" smtClean="0"/>
              <a:t>6/3/2021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EF770-8355-4F69-AC12-0A90DBFF56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744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179299D-A42C-426C-8A55-0AD6847B5887}" type="datetimeFigureOut">
              <a:rPr lang="en-US" smtClean="0"/>
              <a:t>6/3/2021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2CEF770-8355-4F69-AC12-0A90DBFF56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725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179299D-A42C-426C-8A55-0AD6847B5887}" type="datetimeFigureOut">
              <a:rPr lang="en-US" smtClean="0"/>
              <a:t>6/3/2021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2CEF770-8355-4F69-AC12-0A90DBFF56D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2031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179299D-A42C-426C-8A55-0AD6847B5887}" type="datetimeFigureOut">
              <a:rPr lang="en-US" smtClean="0"/>
              <a:t>6/3/2021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2CEF770-8355-4F69-AC12-0A90DBFF56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7211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9299D-A42C-426C-8A55-0AD6847B5887}" type="datetimeFigureOut">
              <a:rPr lang="en-US" smtClean="0"/>
              <a:t>6/3/2021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EF770-8355-4F69-AC12-0A90DBFF56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9875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9299D-A42C-426C-8A55-0AD6847B5887}" type="datetimeFigureOut">
              <a:rPr lang="en-US" smtClean="0"/>
              <a:t>6/3/2021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EF770-8355-4F69-AC12-0A90DBFF56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170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9299D-A42C-426C-8A55-0AD6847B5887}" type="datetimeFigureOut">
              <a:rPr lang="en-US" smtClean="0"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EF770-8355-4F69-AC12-0A90DBFF56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8138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179299D-A42C-426C-8A55-0AD6847B5887}" type="datetimeFigureOut">
              <a:rPr lang="en-US" smtClean="0"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2CEF770-8355-4F69-AC12-0A90DBFF56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88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9299D-A42C-426C-8A55-0AD6847B5887}" type="datetimeFigureOut">
              <a:rPr lang="en-US" smtClean="0"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EF770-8355-4F69-AC12-0A90DBFF56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394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179299D-A42C-426C-8A55-0AD6847B5887}" type="datetimeFigureOut">
              <a:rPr lang="en-US" smtClean="0"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C2CEF770-8355-4F69-AC12-0A90DBFF56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999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9299D-A42C-426C-8A55-0AD6847B5887}" type="datetimeFigureOut">
              <a:rPr lang="en-US" smtClean="0"/>
              <a:t>6/3/2021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EF770-8355-4F69-AC12-0A90DBFF56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188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9299D-A42C-426C-8A55-0AD6847B5887}" type="datetimeFigureOut">
              <a:rPr lang="en-US" smtClean="0"/>
              <a:t>6/3/2021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EF770-8355-4F69-AC12-0A90DBFF56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860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9299D-A42C-426C-8A55-0AD6847B5887}" type="datetimeFigureOut">
              <a:rPr lang="en-US" smtClean="0"/>
              <a:t>6/3/2021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EF770-8355-4F69-AC12-0A90DBFF56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025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9299D-A42C-426C-8A55-0AD6847B5887}" type="datetimeFigureOut">
              <a:rPr lang="en-US" smtClean="0"/>
              <a:t>6/3/2021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EF770-8355-4F69-AC12-0A90DBFF56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547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9299D-A42C-426C-8A55-0AD6847B5887}" type="datetimeFigureOut">
              <a:rPr lang="en-US" smtClean="0"/>
              <a:t>6/3/2021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EF770-8355-4F69-AC12-0A90DBFF56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85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9299D-A42C-426C-8A55-0AD6847B5887}" type="datetimeFigureOut">
              <a:rPr lang="en-US" smtClean="0"/>
              <a:t>6/3/2021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EF770-8355-4F69-AC12-0A90DBFF56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258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9299D-A42C-426C-8A55-0AD6847B5887}" type="datetimeFigureOut">
              <a:rPr lang="en-US" smtClean="0"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EF770-8355-4F69-AC12-0A90DBFF56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8884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  <p:sldLayoutId id="2147483791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057400"/>
            <a:ext cx="8686800" cy="914400"/>
          </a:xfrm>
        </p:spPr>
        <p:txBody>
          <a:bodyPr>
            <a:noAutofit/>
          </a:bodyPr>
          <a:lstStyle/>
          <a:p>
            <a:r>
              <a:rPr lang="en-US" sz="4800" dirty="0"/>
              <a:t>Articles of association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It constitute the second important document for the formation of a joint stock company.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Articles are compulsory for the companies limited by guarantee, unlimited companies and privates companies.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However , they are optional for public companies limited by shares.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Definition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Section (5) of the Companies Act defines articles as “ Articles of association of a company as originally framed or as altered from time to time in pursuance of any previous company law or this Act”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Importance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article of association is a document which contains bye laws or the rules and regulations for the internal management of a company.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articles of association prescribe the rules and regulations for the attainment of the objects contained in the memorandum of association.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They govern the relationship between the company and its members and also the relationship between the members themselves.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4373"/>
            <a:ext cx="7711440" cy="226227"/>
          </a:xfrm>
        </p:spPr>
        <p:txBody>
          <a:bodyPr>
            <a:noAutofit/>
          </a:bodyPr>
          <a:lstStyle/>
          <a:p>
            <a:r>
              <a:rPr lang="en-US" sz="4000" b="1" dirty="0"/>
              <a:t>Contents of articles of association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51023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1. Regulations for management of company (section 5(1)).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Generally, the articles of association of a company contain the rules and regulations on the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following matter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Courier New" pitchFamily="49" charset="0"/>
              <a:buChar char="o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Adoption or execution of preliminary contracts , if any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Number and value of shares 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Rules as to share certificate and share warrants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Rules as to calls on shares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305800" cy="624535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Courier New" pitchFamily="49" charset="0"/>
              <a:buChar char="o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Rules as to company’s lien on members shares for the amount not paid in respect of them.</a:t>
            </a:r>
          </a:p>
          <a:p>
            <a:pPr marL="514350" indent="-514350">
              <a:buFont typeface="Courier New" pitchFamily="49" charset="0"/>
              <a:buChar char="o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Rules as to transfer, transmission and forfeiture of shares</a:t>
            </a:r>
          </a:p>
          <a:p>
            <a:pPr marL="514350" indent="-514350">
              <a:buFont typeface="Courier New" pitchFamily="49" charset="0"/>
              <a:buChar char="o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Rules as to alteration of share capital</a:t>
            </a:r>
          </a:p>
          <a:p>
            <a:pPr marL="514350" indent="-514350">
              <a:buFont typeface="Courier New" pitchFamily="49" charset="0"/>
              <a:buChar char="o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Rules as to general meeting</a:t>
            </a:r>
          </a:p>
          <a:p>
            <a:pPr marL="514350" indent="-514350">
              <a:buFont typeface="Courier New" pitchFamily="49" charset="0"/>
              <a:buChar char="o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Rules as to directors, their remuneration etc</a:t>
            </a:r>
          </a:p>
          <a:p>
            <a:pPr marL="514350" indent="-514350">
              <a:buFont typeface="Courier New" pitchFamily="49" charset="0"/>
              <a:buChar char="o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Rules as to accounts and audit</a:t>
            </a:r>
          </a:p>
          <a:p>
            <a:pPr marL="514350" indent="-514350">
              <a:buFont typeface="Courier New" pitchFamily="49" charset="0"/>
              <a:buChar char="o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Rules as to winding up</a:t>
            </a:r>
          </a:p>
          <a:p>
            <a:pPr marL="514350" indent="-514350">
              <a:buFont typeface="Courier New" pitchFamily="49" charset="0"/>
              <a:buChar char="o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rules as to dividends and reserves</a:t>
            </a:r>
          </a:p>
          <a:p>
            <a:pPr marL="514350" indent="-514350">
              <a:buFont typeface="Courier New" pitchFamily="49" charset="0"/>
              <a:buChar char="o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Rules as to voting rights and proxies</a:t>
            </a:r>
          </a:p>
          <a:p>
            <a:pPr marL="514350" indent="-514350">
              <a:buFont typeface="Courier New" pitchFamily="49" charset="0"/>
              <a:buChar char="o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Rules as to common seal of the company</a:t>
            </a:r>
          </a:p>
          <a:p>
            <a:pPr marL="514350" indent="-514350">
              <a:buFont typeface="Courier New" pitchFamily="49" charset="0"/>
              <a:buChar char="o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Rules as to borrowing powers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153400" cy="6169152"/>
          </a:xfrm>
        </p:spPr>
        <p:txBody>
          <a:bodyPr>
            <a:no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Rules as to conversion of shares into stock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Rules as to share capital and the rights of the shareholders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Definition of important terms and phrases.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2. Matters as may be prescribed by rules (Section 5(2))-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rules made by central government.</a:t>
            </a:r>
          </a:p>
          <a:p>
            <a:pPr>
              <a:buNone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3. Additional matters (Section 5(2))-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additional matters as may be considered necessary for management of the company.</a:t>
            </a: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4. Provisions for entrenchment ( Section 5 (3)(4)(5))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98</TotalTime>
  <Words>390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Courier New</vt:lpstr>
      <vt:lpstr>Times New Roman</vt:lpstr>
      <vt:lpstr>Vapor Trail</vt:lpstr>
      <vt:lpstr>Articles of association</vt:lpstr>
      <vt:lpstr>Introduction</vt:lpstr>
      <vt:lpstr>Definition </vt:lpstr>
      <vt:lpstr>Importance </vt:lpstr>
      <vt:lpstr>Contents of articles of association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Articles of association</dc:title>
  <dc:creator>one2one</dc:creator>
  <cp:lastModifiedBy>user</cp:lastModifiedBy>
  <cp:revision>10</cp:revision>
  <dcterms:created xsi:type="dcterms:W3CDTF">2021-06-02T17:05:39Z</dcterms:created>
  <dcterms:modified xsi:type="dcterms:W3CDTF">2021-06-03T04:59:59Z</dcterms:modified>
</cp:coreProperties>
</file>